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Amatic SC" panose="020B0604020202020204" charset="-79"/>
      <p:regular r:id="rId14"/>
      <p:bold r:id="rId15"/>
    </p:embeddedFont>
    <p:embeddedFont>
      <p:font typeface="Source Code Pro" panose="020B0604020202020204" charset="0"/>
      <p:regular r:id="rId16"/>
      <p:bold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68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0421421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347668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48039e5ed9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48039e5ed9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30746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48039e5ed9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48039e5ed9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90747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48039e5ed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48039e5ed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1382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48039e5ed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48039e5ed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6340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48039e5ed9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48039e5ed9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85475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48039e5ed9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48039e5ed9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21943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48039e5ed9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48039e5ed9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77387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8039e5ed9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8039e5ed9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447573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48039e5ed9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48039e5ed9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02922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48039e5ed9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48039e5ed9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89067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252150" y="689825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sz="9600"/>
              <a:t>Etwas über mich </a:t>
            </a:r>
            <a:endParaRPr sz="9600"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sz="4800"/>
              <a:t>Ich habe:</a:t>
            </a:r>
            <a:endParaRPr sz="4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body" idx="1"/>
          </p:nvPr>
        </p:nvSpPr>
        <p:spPr>
          <a:xfrm>
            <a:off x="311700" y="11888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lphaLcParenR"/>
            </a:pPr>
            <a:r>
              <a:rPr lang="hr" sz="3000"/>
              <a:t>eine Katze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lphaLcParenR"/>
            </a:pPr>
            <a:r>
              <a:rPr lang="hr" sz="3000"/>
              <a:t>eine Katze und einen Hund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lphaLcParenR"/>
            </a:pPr>
            <a:r>
              <a:rPr lang="hr" sz="3000"/>
              <a:t>einen Hund</a:t>
            </a:r>
            <a:endParaRPr sz="3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sz="4800"/>
              <a:t>Mein besten Freunde sind:</a:t>
            </a:r>
            <a:endParaRPr sz="4800"/>
          </a:p>
        </p:txBody>
      </p:sp>
      <p:sp>
        <p:nvSpPr>
          <p:cNvPr id="117" name="Google Shape;117;p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lphaLcParenR"/>
            </a:pPr>
            <a:r>
              <a:rPr lang="hr" sz="3000"/>
              <a:t>Vedran, Ilan, Saša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lphaLcParenR"/>
            </a:pPr>
            <a:r>
              <a:rPr lang="hr" sz="3000"/>
              <a:t>Matija, Bernard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lphaLcParenR"/>
            </a:pPr>
            <a:r>
              <a:rPr lang="hr" sz="3000"/>
              <a:t>Branko, Aleksandar</a:t>
            </a:r>
            <a:endParaRPr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sz="4800"/>
              <a:t>Ich heiße:</a:t>
            </a:r>
            <a:endParaRPr sz="4800"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478400" y="10938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lphaLcParenR"/>
            </a:pPr>
            <a:r>
              <a:rPr lang="hr" sz="3000"/>
              <a:t>Marko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lphaLcParenR"/>
            </a:pPr>
            <a:r>
              <a:rPr lang="hr" sz="3000"/>
              <a:t>Ivan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lphaLcParenR"/>
            </a:pPr>
            <a:r>
              <a:rPr lang="hr" sz="3000"/>
              <a:t>Damjan</a:t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sz="4800"/>
              <a:t>Ich wohne in:</a:t>
            </a:r>
            <a:endParaRPr sz="4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71225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lphaLcParenR"/>
            </a:pPr>
            <a:r>
              <a:rPr lang="hr" sz="3000"/>
              <a:t>Subotica Podravska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lphaLcParenR"/>
            </a:pPr>
            <a:r>
              <a:rPr lang="hr" sz="3000"/>
              <a:t>Lukovec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lphaLcParenR"/>
            </a:pPr>
            <a:r>
              <a:rPr lang="hr" sz="3000"/>
              <a:t>Rasinja</a:t>
            </a:r>
            <a:endParaRPr sz="3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sz="4800"/>
              <a:t>Ich bin:</a:t>
            </a:r>
            <a:endParaRPr sz="4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11282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lphaLcParenR"/>
            </a:pPr>
            <a:r>
              <a:rPr lang="hr" sz="3000"/>
              <a:t>15 Jahre alt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lphaLcParenR"/>
            </a:pPr>
            <a:r>
              <a:rPr lang="hr" sz="3000"/>
              <a:t>13 Jahre alt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lphaLcParenR"/>
            </a:pPr>
            <a:r>
              <a:rPr lang="hr" sz="3000"/>
              <a:t>14 Jahre alt 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311700" y="3047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sz="4800"/>
              <a:t>Meine Lieblingsfach ist:</a:t>
            </a:r>
            <a:endParaRPr sz="4800"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lphaLcParenR"/>
            </a:pPr>
            <a:r>
              <a:rPr lang="hr" sz="3000"/>
              <a:t>Mathematik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lphaLcParenR"/>
            </a:pPr>
            <a:r>
              <a:rPr lang="hr" sz="3000"/>
              <a:t>Chemie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lphaLcParenR"/>
            </a:pPr>
            <a:r>
              <a:rPr lang="hr" sz="3000"/>
              <a:t>Englisch</a:t>
            </a:r>
            <a:endParaRPr sz="300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sz="4800"/>
              <a:t>Mein Geburtstag ist AM:</a:t>
            </a:r>
            <a:endParaRPr sz="4800"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lphaLcParenR"/>
            </a:pPr>
            <a:r>
              <a:rPr lang="hr" sz="3000"/>
              <a:t>12. Mai.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lphaLcParenR"/>
            </a:pPr>
            <a:r>
              <a:rPr lang="hr" sz="3000"/>
              <a:t>4. August.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lphaLcParenR"/>
            </a:pPr>
            <a:r>
              <a:rPr lang="hr" sz="3000"/>
              <a:t>12. April.</a:t>
            </a:r>
            <a:endParaRPr sz="300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sz="4800"/>
              <a:t>Mein  Lieblingssport ist:</a:t>
            </a:r>
            <a:endParaRPr sz="4800"/>
          </a:p>
        </p:txBody>
      </p:sp>
      <p:sp>
        <p:nvSpPr>
          <p:cNvPr id="93" name="Google Shape;93;p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lphaLcParenR"/>
            </a:pPr>
            <a:r>
              <a:rPr lang="hr" sz="3000"/>
              <a:t>Basketball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lphaLcParenR"/>
            </a:pPr>
            <a:r>
              <a:rPr lang="hr" sz="3000"/>
              <a:t>Handball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lphaLcParenR"/>
            </a:pPr>
            <a:r>
              <a:rPr lang="hr" sz="3000"/>
              <a:t>Fußball</a:t>
            </a:r>
            <a:endParaRPr sz="3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sz="4800"/>
              <a:t>Ich habe:</a:t>
            </a:r>
            <a:endParaRPr sz="4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0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lphaLcParenR"/>
            </a:pPr>
            <a:r>
              <a:rPr lang="hr" sz="3000"/>
              <a:t>zwei Schwestern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lphaLcParenR"/>
            </a:pPr>
            <a:r>
              <a:rPr lang="hr" sz="3000"/>
              <a:t>einen Bruder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lphaLcParenR"/>
            </a:pPr>
            <a:r>
              <a:rPr lang="hr" sz="3000"/>
              <a:t>eine Schwester</a:t>
            </a:r>
            <a:endParaRPr sz="3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sz="4800"/>
              <a:t>Meine Lieblingsfarbe ist:</a:t>
            </a:r>
            <a:endParaRPr sz="4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lphaLcParenR"/>
            </a:pPr>
            <a:r>
              <a:rPr lang="hr" sz="3000"/>
              <a:t>Rot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lphaLcParenR"/>
            </a:pPr>
            <a:r>
              <a:rPr lang="hr" sz="3000"/>
              <a:t>Schwarz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lphaLcParenR"/>
            </a:pPr>
            <a:r>
              <a:rPr lang="hr" sz="3000"/>
              <a:t>Weiß</a:t>
            </a: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Prikaz na zaslonu (16:9)</PresentationFormat>
  <Paragraphs>41</Paragraphs>
  <Slides>11</Slides>
  <Notes>11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5" baseType="lpstr">
      <vt:lpstr>Amatic SC</vt:lpstr>
      <vt:lpstr>Arial</vt:lpstr>
      <vt:lpstr>Source Code Pro</vt:lpstr>
      <vt:lpstr>Beach Day</vt:lpstr>
      <vt:lpstr>Etwas über mich </vt:lpstr>
      <vt:lpstr>Ich heiße:</vt:lpstr>
      <vt:lpstr>Ich wohne in: </vt:lpstr>
      <vt:lpstr>Ich bin: </vt:lpstr>
      <vt:lpstr>Meine Lieblingsfach ist:</vt:lpstr>
      <vt:lpstr>Mein Geburtstag ist AM:</vt:lpstr>
      <vt:lpstr>Mein  Lieblingssport ist:</vt:lpstr>
      <vt:lpstr>Ich habe: </vt:lpstr>
      <vt:lpstr>Meine Lieblingsfarbe ist: </vt:lpstr>
      <vt:lpstr>Ich habe: </vt:lpstr>
      <vt:lpstr>Mein besten Freunde sind: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Etwas über mich </dc:title>
  <dc:creator>Sunčica Vuljak</dc:creator>
  <cp:lastModifiedBy>Sunčica Vuljak</cp:lastModifiedBy>
  <cp:revision>1</cp:revision>
  <dcterms:modified xsi:type="dcterms:W3CDTF">2018-11-29T07:00:54Z</dcterms:modified>
</cp:coreProperties>
</file>